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7A6EE8-0A22-4504-8D97-D094B6B563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8BAA005-2FC8-4452-8ED2-1458BBDFD2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CACA964-9C18-459E-AB35-5AFE83457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D9DC107-CC49-4B74-B515-ADFD07FC6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956998D-7B9B-48E5-A6A1-640E20833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2083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2F3911-42D1-4626-8E0D-784FD0035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FF14852-82C8-4850-B6E6-26340DDB03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590415-F9BC-453D-A6E3-11C4DAF95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E613C19-4F09-43CA-A961-A57673A32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B44A74-2771-4289-BAAC-D3A472E72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354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A2D5310-28E4-4FBF-A794-FAC9F39E77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4CD0B49-B7FA-4D57-BF1A-199582A0F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04094A-58A1-4839-9644-19CAA0BA9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1215B95-D6D3-48B1-B943-2F75D5ADD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43E2ADE-35E1-4850-AD78-33EFC559A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562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B60BD2-64AA-48C6-81FB-915422057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A8C63B6-DB5B-4726-A090-86C5F2711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F61A45-3326-48EA-940D-C0EA686FE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312491-B619-4746-AF78-6EF1569DE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70E06F-D859-4CDB-B29C-79BE0DC1C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461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F6BF54-3109-465C-87D8-5D35D679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C81A265-BEEB-4724-9063-7DDE3F06EF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ED437E-9CFA-48AD-AB9D-5AAEB0A88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C79A0C-2039-4BE8-B729-E99FF385F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F78E457-2083-4B62-B233-B0F8375F0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9647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3CA996-0727-4626-8D07-0AD496F9B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4FB420B-EF33-43A3-9E24-30040D823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5719BFA-BC0E-4D66-A996-5B252590E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823E6B3-9E23-492F-8504-1C0A83805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0E8999-16B2-4D3E-B10F-62B74A52E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8F2857-1A26-40C7-A3A6-CC41DAC2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541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1FD818-A310-45A6-BEEB-989BF5D8C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2B8C312-D72E-4B92-9C51-2B7E70F59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FD603E7-C4E5-4417-AF8E-2DF3EC7AC5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3150033-3684-4D8E-B2BE-466428BF7E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0C4D57D-C0EF-42EE-8AD4-0B1192AFD5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D7033D5-B4BB-40EC-9862-FAD04178F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05C875F-A969-4796-AEB7-8BD79C101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89D26CA-7578-413A-9CE2-A0DB116D6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8930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F20E80-B509-4E3B-A7A5-F9F34197B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6A58B09-91B6-40B5-A833-84DE5B532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FB99CD8-72E4-4EA7-AD54-76E7B15E4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C07462A-BDA8-41AE-84D4-0A5CD6DB5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781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54560BD-41BD-458D-879A-41E354881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132D19B-9F7A-47E7-9E57-EC221E896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0A419F8-49B7-4E66-96F0-D72198BCC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572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7B54CB-BC6B-4A47-990A-B6BBA0CAF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13A08AB-F8DF-4993-9304-59808FDC2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47D00C1-C1E0-45A7-A21A-C52B9B61FD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4A5F7A4-D600-433F-9E92-BA3FD9D74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43D5C3C-FB7D-43FA-ACDA-D76203F47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0FA7718-FB3A-4E4E-BBC1-ABB2504EF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741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3CEA17-C15F-4523-AFAB-0C59E912E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B15E91D-AF5F-4DF8-A42A-B0DDAA79ED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E95B074-DFBB-4620-ADE2-FC942D32D6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CCEB0AB-E281-4A7A-B867-CDF4905DC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D8D405B-6565-4A3B-87B4-40C3599D0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F8E2662-5132-4F88-91D8-16E5CCF75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3348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7605E8D-D7A7-410D-B034-E1A7C6B38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1CB3ED1-7A36-4412-8D85-1966EDDB7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E6BD95A-24EE-4850-BCB6-1A5C8FFA8F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5AC77-759C-4468-B149-6673C8FF3CCD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4B99054-7EFA-48F1-A706-3019F8D506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1BC2C5-AB17-40B8-ABE5-D77E2AD871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AAA45-72E9-43FD-94EE-BE1DCACECC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8384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BE74EA-2D6B-4A93-979A-7FEDCD4462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736" y="2748611"/>
            <a:ext cx="11484528" cy="1360778"/>
          </a:xfrm>
        </p:spPr>
        <p:txBody>
          <a:bodyPr>
            <a:normAutofit/>
          </a:bodyPr>
          <a:lstStyle/>
          <a:p>
            <a:r>
              <a:rPr lang="en-US" altLang="ko-KR" dirty="0"/>
              <a:t>2025-1</a:t>
            </a:r>
            <a:r>
              <a:rPr lang="ko-KR" altLang="en-US" dirty="0"/>
              <a:t>학기 성적 조회 방법 안내</a:t>
            </a:r>
          </a:p>
        </p:txBody>
      </p:sp>
    </p:spTree>
    <p:extLst>
      <p:ext uri="{BB962C8B-B14F-4D97-AF65-F5344CB8AC3E}">
        <p14:creationId xmlns:p14="http://schemas.microsoft.com/office/powerpoint/2010/main" val="1634761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D84758-8444-445B-90F0-95C5112B4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/>
              <a:t>1. </a:t>
            </a:r>
            <a:r>
              <a:rPr lang="ko-KR" altLang="en-US" dirty="0" err="1"/>
              <a:t>하이포탈</a:t>
            </a:r>
            <a:r>
              <a:rPr lang="ko-KR" altLang="en-US" dirty="0"/>
              <a:t> 로그인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59E78E7F-1671-4A86-A096-72582D8C3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33" y="1690688"/>
            <a:ext cx="11937534" cy="4538347"/>
          </a:xfrm>
          <a:prstGeom prst="rect">
            <a:avLst/>
          </a:prstGeom>
        </p:spPr>
      </p:pic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7B9B5BC6-F525-42DE-B705-39BDFCE4CEB5}"/>
              </a:ext>
            </a:extLst>
          </p:cNvPr>
          <p:cNvSpPr/>
          <p:nvPr/>
        </p:nvSpPr>
        <p:spPr>
          <a:xfrm>
            <a:off x="6929306" y="2374084"/>
            <a:ext cx="3489821" cy="75501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2026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6D8337-03BB-474A-A1AD-3CB630CD5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477" y="0"/>
            <a:ext cx="10515600" cy="1325563"/>
          </a:xfrm>
        </p:spPr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화면 우측의 단추모양 메뉴 버튼 클릭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FE6B977D-7676-489C-A12F-05A43C454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60" y="1071694"/>
            <a:ext cx="9823508" cy="5597553"/>
          </a:xfrm>
          <a:prstGeom prst="rect">
            <a:avLst/>
          </a:prstGeom>
        </p:spPr>
      </p:pic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060FC22B-C196-47CC-8801-D8130E7843A5}"/>
              </a:ext>
            </a:extLst>
          </p:cNvPr>
          <p:cNvSpPr/>
          <p:nvPr/>
        </p:nvSpPr>
        <p:spPr>
          <a:xfrm>
            <a:off x="10133900" y="3724712"/>
            <a:ext cx="587229" cy="57045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6949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318364-1196-4DC0-8405-56EAE7DDE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198" y="0"/>
            <a:ext cx="10515600" cy="1325563"/>
          </a:xfrm>
        </p:spPr>
        <p:txBody>
          <a:bodyPr/>
          <a:lstStyle/>
          <a:p>
            <a:pPr algn="ctr"/>
            <a:r>
              <a:rPr lang="en-US" altLang="ko-KR" dirty="0"/>
              <a:t>3. ‘</a:t>
            </a:r>
            <a:r>
              <a:rPr lang="ko-KR" altLang="en-US" dirty="0"/>
              <a:t>수업</a:t>
            </a:r>
            <a:r>
              <a:rPr lang="en-US" altLang="ko-KR" dirty="0"/>
              <a:t>`</a:t>
            </a:r>
            <a:r>
              <a:rPr lang="ko-KR" altLang="en-US" dirty="0"/>
              <a:t> 클릭하기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24CFFF8-0EE4-426F-9818-1211310B1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415" y="998290"/>
            <a:ext cx="7994707" cy="5859710"/>
          </a:xfrm>
          <a:prstGeom prst="rect">
            <a:avLst/>
          </a:prstGeom>
        </p:spPr>
      </p:pic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378BBB9-CE9D-4D43-BB87-A2E324DEAC3E}"/>
              </a:ext>
            </a:extLst>
          </p:cNvPr>
          <p:cNvSpPr/>
          <p:nvPr/>
        </p:nvSpPr>
        <p:spPr>
          <a:xfrm>
            <a:off x="2902591" y="4882393"/>
            <a:ext cx="1149292" cy="67111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8217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6BD2ED-C9F0-469C-BAD9-473893FBB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altLang="ko-KR" dirty="0"/>
              <a:t>4. </a:t>
            </a:r>
            <a:r>
              <a:rPr lang="ko-KR" altLang="en-US" dirty="0" err="1"/>
              <a:t>현재학기성적조회</a:t>
            </a:r>
            <a:r>
              <a:rPr lang="ko-KR" altLang="en-US" dirty="0"/>
              <a:t> 클릭하기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CCD2D4A-6CAB-4450-B365-4E22D88657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844" y="989903"/>
            <a:ext cx="3140279" cy="5775819"/>
          </a:xfrm>
          <a:prstGeom prst="rect">
            <a:avLst/>
          </a:prstGeom>
        </p:spPr>
      </p:pic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864CD84D-C019-40E7-8A4D-117AC83F6388}"/>
              </a:ext>
            </a:extLst>
          </p:cNvPr>
          <p:cNvSpPr/>
          <p:nvPr/>
        </p:nvSpPr>
        <p:spPr>
          <a:xfrm>
            <a:off x="2759978" y="3221372"/>
            <a:ext cx="1266738" cy="2076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66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28</Words>
  <Application>Microsoft Office PowerPoint</Application>
  <PresentationFormat>와이드스크린</PresentationFormat>
  <Paragraphs>5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Office 테마</vt:lpstr>
      <vt:lpstr>2025-1학기 성적 조회 방법 안내</vt:lpstr>
      <vt:lpstr>1. 하이포탈 로그인</vt:lpstr>
      <vt:lpstr>2. 화면 우측의 단추모양 메뉴 버튼 클릭</vt:lpstr>
      <vt:lpstr>3. ‘수업` 클릭하기</vt:lpstr>
      <vt:lpstr>4. 현재학기성적조회 클릭하기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2025-1학기 성적 조회 방법 안내</dc:title>
  <dc:creator>경국대원</dc:creator>
  <cp:lastModifiedBy>현재희</cp:lastModifiedBy>
  <cp:revision>4</cp:revision>
  <dcterms:created xsi:type="dcterms:W3CDTF">2025-07-01T01:22:15Z</dcterms:created>
  <dcterms:modified xsi:type="dcterms:W3CDTF">2025-07-01T02:13:06Z</dcterms:modified>
</cp:coreProperties>
</file>